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7" r:id="rId2"/>
    <p:sldId id="272" r:id="rId3"/>
    <p:sldId id="273" r:id="rId4"/>
    <p:sldId id="274" r:id="rId5"/>
    <p:sldId id="275" r:id="rId6"/>
    <p:sldId id="276" r:id="rId7"/>
    <p:sldId id="278" r:id="rId8"/>
    <p:sldId id="279" r:id="rId9"/>
    <p:sldId id="280" r:id="rId10"/>
    <p:sldId id="266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5" autoAdjust="0"/>
  </p:normalViewPr>
  <p:slideViewPr>
    <p:cSldViewPr snapToGrid="0" showGuides="1">
      <p:cViewPr varScale="1">
        <p:scale>
          <a:sx n="67" d="100"/>
          <a:sy n="67" d="100"/>
        </p:scale>
        <p:origin x="644" y="5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15463DB-894F-4ED8-9C31-59EB7731BD01}" type="datetime1">
              <a:rPr lang="es-ES" smtClean="0"/>
              <a:t>14/05/2020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9B6AE8-9590-4439-B68E-F066EA2CD2B3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66B553-E828-4BDA-AFD9-B9949FAF5D6C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636E8F-3192-4F60-A1B7-05BF174F2222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E1FE23-066F-4408-A06D-2C8918FC8BB9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D6A35A-5581-4F29-A277-B5480A989FD4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EB02A8-80ED-42B9-A17A-F275DB22A3B4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0998BE-A100-4963-B991-81E54F113450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4C4E6B-E0DB-45D2-83C8-D85342B59DF9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6F9301-EAA9-4E7F-872B-33771E82671F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4C748B-9D03-4933-A5D4-05A85B3DD5B6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F36E7D-FA8F-4377-9A89-97729BA54D8F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6C01FD-057B-4BA8-87DE-14489FFFADB3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6" name="Forma libre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Forma libre: Forma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DD68F-C0B1-4308-9105-6B7689BDD1E9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C2C0A6F-99A2-49AA-97F8-A408D789822B}" type="datetime1">
              <a:rPr lang="es-ES" noProof="0" smtClean="0"/>
              <a:t>14/05/2020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Una foto en blanco y negro de una ciudad&#10;&#10;Descripción generada automáticament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ángulo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Cuadro de texto 6"/>
          <p:cNvSpPr txBox="1"/>
          <p:nvPr/>
        </p:nvSpPr>
        <p:spPr>
          <a:xfrm>
            <a:off x="1032113" y="3444079"/>
            <a:ext cx="101277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GB" sz="3600" b="1" dirty="0">
                <a:solidFill>
                  <a:schemeClr val="bg1"/>
                </a:solidFill>
                <a:latin typeface="+mj-lt"/>
              </a:rPr>
              <a:t>THE BATTLE OF NEIGHBORHOODS AND VENUES</a:t>
            </a:r>
            <a:endParaRPr lang="es-E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Cuadro de texto 20"/>
          <p:cNvSpPr txBox="1"/>
          <p:nvPr/>
        </p:nvSpPr>
        <p:spPr>
          <a:xfrm>
            <a:off x="3704040" y="4150067"/>
            <a:ext cx="47839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2000" dirty="0">
                <a:solidFill>
                  <a:schemeClr val="bg1"/>
                </a:solidFill>
              </a:rPr>
              <a:t>IBM Data </a:t>
            </a:r>
            <a:r>
              <a:rPr lang="es-ES" sz="2000" dirty="0" err="1">
                <a:solidFill>
                  <a:schemeClr val="bg1"/>
                </a:solidFill>
              </a:rPr>
              <a:t>Science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Course</a:t>
            </a:r>
            <a:r>
              <a:rPr lang="es-ES" sz="2000" dirty="0">
                <a:solidFill>
                  <a:schemeClr val="bg1"/>
                </a:solidFill>
              </a:rPr>
              <a:t> – </a:t>
            </a:r>
            <a:r>
              <a:rPr lang="es-ES" sz="2000" dirty="0" err="1">
                <a:solidFill>
                  <a:schemeClr val="bg1"/>
                </a:solidFill>
              </a:rPr>
              <a:t>Capstone</a:t>
            </a:r>
            <a:r>
              <a:rPr lang="es-ES" sz="2000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2" name="Elips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Elips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ángul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21" name="Grupo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Elips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8" name="Elips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16" name="Elips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Elips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Cuadro de texto 12"/>
          <p:cNvSpPr txBox="1"/>
          <p:nvPr/>
        </p:nvSpPr>
        <p:spPr>
          <a:xfrm>
            <a:off x="4717417" y="3059668"/>
            <a:ext cx="275716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4800" b="1" dirty="0">
                <a:solidFill>
                  <a:srgbClr val="FFFFFF"/>
                </a:solidFill>
                <a:latin typeface="+mj-lt"/>
              </a:rPr>
              <a:t>GRACIAS</a:t>
            </a:r>
          </a:p>
        </p:txBody>
      </p:sp>
      <p:pic>
        <p:nvPicPr>
          <p:cNvPr id="10" name="Imagen 9" descr="Este es un icono que dice &quot;24Slides&quot;.">
            <a:hlinkClick r:id="rId4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2D825-05E4-4BC1-8FFD-B9F8C9A4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B5B01A-2AA2-4255-82E4-E83C6C5EE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Toronto City, Canada</a:t>
            </a:r>
          </a:p>
          <a:p>
            <a:r>
              <a:rPr lang="en-US" dirty="0"/>
              <a:t>BUSINESS PROBLEM</a:t>
            </a:r>
          </a:p>
          <a:p>
            <a:pPr lvl="1"/>
            <a:r>
              <a:rPr lang="en-US" dirty="0"/>
              <a:t>People interested to invest in a small business or shop store but they don’t know well Toronto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s-BO" dirty="0" err="1"/>
              <a:t>Wikipeda</a:t>
            </a:r>
            <a:r>
              <a:rPr lang="es-BO" dirty="0"/>
              <a:t>: Postal Codes </a:t>
            </a:r>
            <a:r>
              <a:rPr lang="es-BO" dirty="0" err="1"/>
              <a:t>of</a:t>
            </a:r>
            <a:r>
              <a:rPr lang="es-BO" dirty="0"/>
              <a:t> Toronto</a:t>
            </a:r>
          </a:p>
          <a:p>
            <a:pPr lvl="1"/>
            <a:r>
              <a:rPr lang="es-BO" dirty="0" err="1"/>
              <a:t>Geoespatial</a:t>
            </a:r>
            <a:r>
              <a:rPr lang="es-BO" dirty="0"/>
              <a:t> </a:t>
            </a:r>
            <a:r>
              <a:rPr lang="es-BO" dirty="0" err="1"/>
              <a:t>Coordinates</a:t>
            </a:r>
            <a:r>
              <a:rPr lang="es-BO" dirty="0"/>
              <a:t>: </a:t>
            </a:r>
            <a:r>
              <a:rPr lang="es-BO" dirty="0" err="1"/>
              <a:t>Coordinates</a:t>
            </a:r>
            <a:r>
              <a:rPr lang="es-BO" dirty="0"/>
              <a:t> </a:t>
            </a:r>
            <a:r>
              <a:rPr lang="es-BO" dirty="0" err="1"/>
              <a:t>of</a:t>
            </a:r>
            <a:r>
              <a:rPr lang="es-BO" dirty="0"/>
              <a:t> Postal </a:t>
            </a:r>
            <a:r>
              <a:rPr lang="es-BO" dirty="0" err="1"/>
              <a:t>codes</a:t>
            </a:r>
            <a:r>
              <a:rPr lang="es-BO" dirty="0"/>
              <a:t> </a:t>
            </a:r>
            <a:r>
              <a:rPr lang="es-BO" dirty="0" err="1"/>
              <a:t>of</a:t>
            </a:r>
            <a:r>
              <a:rPr lang="es-BO" dirty="0"/>
              <a:t> Toronto</a:t>
            </a:r>
          </a:p>
          <a:p>
            <a:pPr lvl="1"/>
            <a:r>
              <a:rPr lang="es-BO" dirty="0"/>
              <a:t>Foursquare API: </a:t>
            </a:r>
            <a:r>
              <a:rPr lang="es-BO" dirty="0" err="1"/>
              <a:t>Information</a:t>
            </a:r>
            <a:r>
              <a:rPr lang="es-BO" dirty="0"/>
              <a:t> </a:t>
            </a:r>
            <a:r>
              <a:rPr lang="es-BO" dirty="0" err="1"/>
              <a:t>of</a:t>
            </a:r>
            <a:r>
              <a:rPr lang="es-BO" dirty="0"/>
              <a:t> </a:t>
            </a:r>
            <a:r>
              <a:rPr lang="es-BO" dirty="0" err="1"/>
              <a:t>venues</a:t>
            </a:r>
            <a:r>
              <a:rPr lang="es-B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55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D650-8952-4A86-9630-E65807FB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neighborhoods in Toronto</a:t>
            </a:r>
            <a:endParaRPr lang="es-B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CF338D8-E647-4FA2-89D0-A252B4E953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047" y="1825625"/>
            <a:ext cx="10449905" cy="4351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F4222F-C34C-4EB3-AD05-5EA431676289}"/>
              </a:ext>
            </a:extLst>
          </p:cNvPr>
          <p:cNvPicPr/>
          <p:nvPr/>
        </p:nvPicPr>
        <p:blipFill rotWithShape="1">
          <a:blip r:embed="rId3"/>
          <a:srcRect b="44560"/>
          <a:stretch/>
        </p:blipFill>
        <p:spPr bwMode="auto">
          <a:xfrm>
            <a:off x="7684168" y="4940968"/>
            <a:ext cx="3636784" cy="1235995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729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D650-8952-4A86-9630-E65807FB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of neighborhoods and venues in Toronto city</a:t>
            </a:r>
            <a:endParaRPr lang="es-BO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4D1CCC6-7FED-4555-91BB-A824F5CA4C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0180"/>
            <a:ext cx="5690937" cy="26295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A665A7-71D6-4E1E-AEC3-DD94657833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01389" y="3429001"/>
            <a:ext cx="6252411" cy="273827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46F2DE0D-9CBA-484B-8B62-EF5905F77D75}"/>
              </a:ext>
            </a:extLst>
          </p:cNvPr>
          <p:cNvSpPr/>
          <p:nvPr/>
        </p:nvSpPr>
        <p:spPr>
          <a:xfrm>
            <a:off x="7283116" y="4599198"/>
            <a:ext cx="1283368" cy="107970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2171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D650-8952-4A86-9630-E65807FB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neighborhoods with more venues in Toronto</a:t>
            </a:r>
            <a:endParaRPr lang="es-BO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08F4E69-9349-4C5D-B251-2EFC3CCD0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14" name="Marcador de contenido 7">
            <a:extLst>
              <a:ext uri="{FF2B5EF4-FFF2-40B4-BE49-F238E27FC236}">
                <a16:creationId xmlns:a16="http://schemas.microsoft.com/office/drawing/2014/main" id="{4BA83A16-80D5-401C-9A41-A7B74838F0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00" y="3211972"/>
            <a:ext cx="6096658" cy="325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CC4ECF-2F74-4A80-A4CD-F789F61B39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48005" y="1690688"/>
            <a:ext cx="5505795" cy="23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7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D650-8952-4A86-9630-E65807FB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category of venues of Toronto</a:t>
            </a:r>
            <a:endParaRPr lang="es-BO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04CD88A-EBCD-4C22-A398-61F7043A43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50" y="1930174"/>
            <a:ext cx="6190500" cy="4142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01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D650-8952-4A86-9630-E65807FB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categories of venues for three main neighborhoods studied</a:t>
            </a:r>
            <a:endParaRPr lang="es-B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A5B6AA5-4CD7-4D31-8FDA-732FFB4534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67" y="2858235"/>
            <a:ext cx="10014465" cy="22861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663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D650-8952-4A86-9630-E65807FB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of frequency of the three neighborhood studied</a:t>
            </a:r>
            <a:endParaRPr lang="es-B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F4700C-3EA4-430C-AFF8-63CE4E81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ACC69B-E46F-4DC5-BBF9-527C989B9A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518612"/>
            <a:ext cx="3493168" cy="201447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D23971-ABD0-4214-951B-0F57412A0B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68169" y="2520600"/>
            <a:ext cx="2655662" cy="20099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EDAD9B2-ED53-43D6-805F-9E7C78DD01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48525" y="2519090"/>
            <a:ext cx="3505275" cy="201145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750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D650-8952-4A86-9630-E65807FB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s-B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F4700C-3EA4-430C-AFF8-63CE4E81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main neighborhoods to invest according to the number of its venues are:</a:t>
            </a:r>
          </a:p>
          <a:p>
            <a:pPr lvl="1"/>
            <a:r>
              <a:rPr lang="en-US" dirty="0"/>
              <a:t>First Canadian Place, Underground City;</a:t>
            </a:r>
          </a:p>
          <a:p>
            <a:pPr lvl="1"/>
            <a:r>
              <a:rPr lang="en-US" dirty="0"/>
              <a:t>Garden District, Ryerson;</a:t>
            </a:r>
          </a:p>
          <a:p>
            <a:pPr lvl="1"/>
            <a:r>
              <a:rPr lang="es-BO" dirty="0"/>
              <a:t>Toronto Dominion Centre, </a:t>
            </a:r>
            <a:r>
              <a:rPr lang="es-BO" dirty="0" err="1"/>
              <a:t>Design</a:t>
            </a:r>
            <a:r>
              <a:rPr lang="es-BO" dirty="0"/>
              <a:t> Exchange.</a:t>
            </a:r>
          </a:p>
          <a:p>
            <a:r>
              <a:rPr lang="en-US" dirty="0"/>
              <a:t>The main categories of venues or kind of business to invest in Toronto are:</a:t>
            </a:r>
          </a:p>
          <a:p>
            <a:pPr lvl="1"/>
            <a:r>
              <a:rPr lang="en-US" dirty="0"/>
              <a:t>Coffee Shops;</a:t>
            </a:r>
          </a:p>
          <a:p>
            <a:pPr lvl="1"/>
            <a:r>
              <a:rPr lang="en-US" dirty="0"/>
              <a:t>Restaurants.</a:t>
            </a:r>
            <a:endParaRPr lang="es-BO" dirty="0"/>
          </a:p>
          <a:p>
            <a:r>
              <a:rPr lang="en-US" dirty="0"/>
              <a:t>We recommend investing in a “Coffee Shop” in “Garden District, Ryerson”.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8111100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9_TF88930311.potx" id="{247ED23D-6F8F-44C6-B980-641AD6F9D251}" vid="{A782536F-660C-42CF-A7A1-17529C31393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orientada a datos, de 24Slides</Template>
  <TotalTime>0</TotalTime>
  <Words>183</Words>
  <Application>Microsoft Office PowerPoint</Application>
  <PresentationFormat>Panorámica</PresentationFormat>
  <Paragraphs>31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Segoe UI Light</vt:lpstr>
      <vt:lpstr>Tema de la oficina</vt:lpstr>
      <vt:lpstr>Diapositiva 1</vt:lpstr>
      <vt:lpstr>INTRODUCTION</vt:lpstr>
      <vt:lpstr>Location of neighborhoods in Toronto</vt:lpstr>
      <vt:lpstr>Density of neighborhoods and venues in Toronto city</vt:lpstr>
      <vt:lpstr>Top 10 neighborhoods with more venues in Toronto</vt:lpstr>
      <vt:lpstr>Top 20 category of venues of Toronto</vt:lpstr>
      <vt:lpstr>Top 10 categories of venues for three main neighborhoods studied</vt:lpstr>
      <vt:lpstr>Tables of frequency of the three neighborhood studied</vt:lpstr>
      <vt:lpstr>CONCLUSION</vt:lpstr>
      <vt:lpstr>Diapositiva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2020-05-14T22:38:18Z</dcterms:created>
  <dcterms:modified xsi:type="dcterms:W3CDTF">2020-05-14T23:02:42Z</dcterms:modified>
</cp:coreProperties>
</file>